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2791-B3C9-4FA8-8F64-C020F20384E8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09769-5B55-4666-BC1D-6DF3C827B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489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2791-B3C9-4FA8-8F64-C020F20384E8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09769-5B55-4666-BC1D-6DF3C827B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3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2791-B3C9-4FA8-8F64-C020F20384E8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09769-5B55-4666-BC1D-6DF3C827B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71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2791-B3C9-4FA8-8F64-C020F20384E8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09769-5B55-4666-BC1D-6DF3C827B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364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2791-B3C9-4FA8-8F64-C020F20384E8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09769-5B55-4666-BC1D-6DF3C827B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271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2791-B3C9-4FA8-8F64-C020F20384E8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09769-5B55-4666-BC1D-6DF3C827B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606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2791-B3C9-4FA8-8F64-C020F20384E8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09769-5B55-4666-BC1D-6DF3C827B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373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2791-B3C9-4FA8-8F64-C020F20384E8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09769-5B55-4666-BC1D-6DF3C827B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856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2791-B3C9-4FA8-8F64-C020F20384E8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09769-5B55-4666-BC1D-6DF3C827B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126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2791-B3C9-4FA8-8F64-C020F20384E8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09769-5B55-4666-BC1D-6DF3C827B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523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2791-B3C9-4FA8-8F64-C020F20384E8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09769-5B55-4666-BC1D-6DF3C827B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120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92791-B3C9-4FA8-8F64-C020F20384E8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09769-5B55-4666-BC1D-6DF3C827B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770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71600" y="1002406"/>
            <a:ext cx="5943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CHƯƠNG II 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THỜI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 DỰNG NƯỚC 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VĂN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LANG-ÂU LẠC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95718" y="3124200"/>
            <a:ext cx="62290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	BÀI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10: </a:t>
            </a:r>
            <a:endParaRPr lang="en-US" sz="2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85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7324" y="228600"/>
            <a:ext cx="5943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endParaRPr lang="en-US" sz="27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2211" y="877910"/>
            <a:ext cx="5943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10732" y="1520714"/>
            <a:ext cx="7620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thuỷ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cư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trú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ven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028545"/>
            <a:ext cx="7620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2619259"/>
            <a:ext cx="5943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mài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sảo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5800" y="3082344"/>
            <a:ext cx="5943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3994" y="3617024"/>
            <a:ext cx="5943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gốm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sảo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33270" y="4109503"/>
            <a:ext cx="7620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Phú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Thọ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13" y="4680466"/>
            <a:ext cx="7620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4000 - 3500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389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880676"/>
            <a:ext cx="464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9434" y="1567205"/>
            <a:ext cx="464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9434" y="2209800"/>
            <a:ext cx="464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9434" y="2805448"/>
            <a:ext cx="464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gốm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triển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48400" y="212477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7324" y="228600"/>
            <a:ext cx="5943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endParaRPr lang="en-US" sz="27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ight Brace 9"/>
          <p:cNvSpPr/>
          <p:nvPr/>
        </p:nvSpPr>
        <p:spPr>
          <a:xfrm>
            <a:off x="5105400" y="1782648"/>
            <a:ext cx="304800" cy="1453687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562600" y="2509491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293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2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135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ThanhTuyen</dc:creator>
  <cp:lastModifiedBy>ThanhTuyen</cp:lastModifiedBy>
  <cp:revision>10</cp:revision>
  <dcterms:created xsi:type="dcterms:W3CDTF">2015-11-03T04:55:54Z</dcterms:created>
  <dcterms:modified xsi:type="dcterms:W3CDTF">2015-11-03T06:23:19Z</dcterms:modified>
</cp:coreProperties>
</file>